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60"/>
  </p:notesMasterIdLst>
  <p:handoutMasterIdLst>
    <p:handoutMasterId r:id="rId61"/>
  </p:handoutMasterIdLst>
  <p:sldIdLst>
    <p:sldId id="256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257" r:id="rId55"/>
    <p:sldId id="258" r:id="rId56"/>
    <p:sldId id="315" r:id="rId57"/>
    <p:sldId id="317" r:id="rId58"/>
    <p:sldId id="313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61" d="100"/>
          <a:sy n="61" d="100"/>
        </p:scale>
        <p:origin x="156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07/11/2018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19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914401"/>
            <a:ext cx="7863840" cy="3200394"/>
          </a:xfrm>
        </p:spPr>
        <p:txBody>
          <a:bodyPr anchor="b">
            <a:normAutofit/>
          </a:bodyPr>
          <a:lstStyle>
            <a:lvl1pPr>
              <a:defRPr sz="6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0" y="1981200"/>
            <a:ext cx="12344400" cy="975360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2496" y="4114799"/>
            <a:ext cx="7863840" cy="762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310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914400"/>
            <a:ext cx="7863840" cy="3200400"/>
          </a:xfrm>
        </p:spPr>
        <p:txBody>
          <a:bodyPr anchor="b">
            <a:normAutofit/>
          </a:bodyPr>
          <a:lstStyle>
            <a:lvl1pPr>
              <a:defRPr sz="6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0" y="1981200"/>
            <a:ext cx="12344400" cy="9753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2496" y="4114800"/>
            <a:ext cx="7863840" cy="762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3422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4313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20724"/>
            <a:ext cx="5257800" cy="11623676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20725"/>
            <a:ext cx="15468600" cy="1162367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7803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778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94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9060"/>
            <a:ext cx="18288000" cy="4775200"/>
          </a:xfrm>
        </p:spPr>
        <p:txBody>
          <a:bodyPr anchor="b">
            <a:normAutofit/>
          </a:bodyPr>
          <a:lstStyle>
            <a:lvl1pPr algn="ctr">
              <a:defRPr sz="1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 algn="ctr">
              <a:buNone/>
              <a:defRPr sz="5600"/>
            </a:lvl2pPr>
            <a:lvl3pPr marL="1828800" indent="0" algn="ctr">
              <a:buNone/>
              <a:defRPr sz="4800"/>
            </a:lvl3pPr>
            <a:lvl4pPr marL="2743200" indent="0" algn="ctr">
              <a:buNone/>
              <a:defRPr sz="4000"/>
            </a:lvl4pPr>
            <a:lvl5pPr marL="3657600" indent="0" algn="ctr">
              <a:buNone/>
              <a:defRPr sz="4000"/>
            </a:lvl5pPr>
            <a:lvl6pPr marL="4572000" indent="0" algn="ctr">
              <a:buNone/>
              <a:defRPr sz="4000"/>
            </a:lvl6pPr>
            <a:lvl7pPr marL="5486400" indent="0" algn="ctr">
              <a:buNone/>
              <a:defRPr sz="4000"/>
            </a:lvl7pPr>
            <a:lvl8pPr marL="6400800" indent="0" algn="ctr">
              <a:buNone/>
              <a:defRPr sz="4000"/>
            </a:lvl8pPr>
            <a:lvl9pPr marL="7315200" indent="0" algn="ctr">
              <a:buNone/>
              <a:defRPr sz="4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994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3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24846"/>
            <a:ext cx="21031200" cy="5702416"/>
          </a:xfrm>
        </p:spPr>
        <p:txBody>
          <a:bodyPr anchor="b">
            <a:normAutofit/>
          </a:bodyPr>
          <a:lstStyle>
            <a:lvl1pPr>
              <a:defRPr sz="1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05267"/>
            <a:ext cx="21031200" cy="3000374"/>
          </a:xfrm>
        </p:spPr>
        <p:txBody>
          <a:bodyPr anchor="t">
            <a:normAutofit/>
          </a:bodyPr>
          <a:lstStyle>
            <a:lvl1pPr marL="0" indent="0"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27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0254" y="3657601"/>
            <a:ext cx="10363200" cy="870267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7601"/>
            <a:ext cx="10363200" cy="870267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0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0254" y="3363701"/>
            <a:ext cx="10312400" cy="165139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0254" y="5015101"/>
            <a:ext cx="10312400" cy="736105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1" y="3363702"/>
            <a:ext cx="10363202" cy="165139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1" y="5015101"/>
            <a:ext cx="10363202" cy="736105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7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8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490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70" r:id="rId2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0254" y="731520"/>
            <a:ext cx="21031200" cy="265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0254" y="3657601"/>
            <a:ext cx="21031200" cy="870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35054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726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 2" pitchFamily="18" charset="2"/>
        <a:buChar char="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4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83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8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95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85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01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70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7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6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23925" y="314325"/>
            <a:ext cx="1997612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Bonjour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J'aimerais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faire un rappel sur le rôle du correspondant IC.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Cette personne est le contact privilégié avec l'équipe d'intégration continue. C'est aussi elle qui centralise les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demandes de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son plateau.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Exemple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 suis développeur, et je pense qu'un job est rouge à cause de l'infra.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J'en informe le correspondant IC de mon plateau. S'il n'est pas là ou pas disponible, je demande à un correspondant IC d'un autre plateau.</a:t>
            </a:r>
          </a:p>
          <a:p>
            <a:pPr algn="l" defTabSz="914400" hangingPunct="1"/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 lui parle de mon problème et on investigue ensemble. Peut être que le correspondant IC est au courant de ce qui se passe (maintenance, </a:t>
            </a:r>
            <a:r>
              <a:rPr lang="fr-FR" sz="2800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pb</a:t>
            </a:r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d'infra, ...)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ou bien celui-ci sait analyser le problème (il sait quelle log regarder ou dispose des droits Jenkins afin de résoudre le problème ou connait exactement quels sont les rôles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exacts des différents jobs et leurs dépendances).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buts sont multiples :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capitaliser les connaissances nécessaires à la bonne compréhension de notre chaîne d'intégration continue et les diffuser au sein des plateaux.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éviter les demandes de supports redondantes, multiples et qui pourraient être évitées à l'équipe 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augmenter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l'autonomie des plateaux afin de gagner en réactivité (et gagner en efficacité pendant les périodes de congés, là où les effectifs IC sont réduits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l"/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Précision : Ce n'est pas le rôle du correspondant IC de regarder ce qu'il se passe dès qu'un job est rouge. Cela relève de la responsabilité des équipes FIP et </a:t>
            </a:r>
            <a:r>
              <a:rPr lang="fr-FR" sz="28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PLMWeb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 donc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des plateaux travaillant sur les jobs en erreur. Par contre,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il participe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à la compréhension du problème si nécessaire.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Ceci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 une base de départ et pourra bien évidemment être améliorée avec vos excellentes et pertinentes remarques ;o)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BHL</a:t>
            </a:r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42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1028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1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25" y="1261441"/>
            <a:ext cx="19838358" cy="120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3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0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8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5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0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5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6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9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14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823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434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776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100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319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63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32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52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33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87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80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09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17" y="-2"/>
            <a:ext cx="9133441" cy="128818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83" y="-1"/>
            <a:ext cx="9096314" cy="12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395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20029441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375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565" y="1378497"/>
            <a:ext cx="10687050" cy="117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5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70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65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37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16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299</Words>
  <Application>Microsoft Office PowerPoint</Application>
  <PresentationFormat>Personnalisé</PresentationFormat>
  <Paragraphs>20</Paragraphs>
  <Slides>57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Helvetica Light</vt:lpstr>
      <vt:lpstr>Helvetica Neue</vt:lpstr>
      <vt:lpstr>Montserrat-Regular</vt:lpstr>
      <vt:lpstr>Open Sans</vt:lpstr>
      <vt:lpstr>Wingdings 2</vt:lpstr>
      <vt:lpstr>Black</vt:lpstr>
      <vt:lpstr>HDOfficeLightV0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Amélie Benoit</cp:lastModifiedBy>
  <cp:revision>19</cp:revision>
  <dcterms:modified xsi:type="dcterms:W3CDTF">2018-11-07T18:51:04Z</dcterms:modified>
</cp:coreProperties>
</file>